
<file path=[Content_Types].xml><?xml version="1.0" encoding="utf-8"?>
<Types xmlns="http://schemas.openxmlformats.org/package/2006/content-types">
  <Default Extension="jpeg" ContentType="image/jpe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Lst>
  <p:sldSz cx="9906000" cy="6858000" type="A4"/>
  <p:notesSz cx="10234295" cy="710374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FE2FF"/>
    <a:srgbClr val="BDEEFF"/>
    <a:srgbClr val="9DD8DB"/>
    <a:srgbClr val="C7E6A4"/>
    <a:srgbClr val="D6E9C9"/>
    <a:srgbClr val="4472C4"/>
    <a:srgbClr val="D5FBF1"/>
    <a:srgbClr val="AEF8E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117" d="100"/>
          <a:sy n="117" d="100"/>
        </p:scale>
        <p:origin x="245" y="1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6" Type="http://schemas.openxmlformats.org/officeDocument/2006/relationships/tableStyles" Target="tableStyles.xml"/><Relationship Id="rId5" Type="http://schemas.openxmlformats.org/officeDocument/2006/relationships/viewProps" Target="viewProps.xml"/><Relationship Id="rId4" Type="http://schemas.openxmlformats.org/officeDocument/2006/relationships/presProps" Target="presProps.xml"/><Relationship Id="rId3" Type="http://schemas.openxmlformats.org/officeDocument/2006/relationships/slide" Target="slides/slide1.xml"/><Relationship Id="rId2" Type="http://schemas.openxmlformats.org/officeDocument/2006/relationships/theme" Target="theme/theme1.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wdp>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zh-TW" altLang="en-US"/>
              <a:t>按一下以編輯母片標題樣式</a:t>
            </a:r>
            <a:endParaRPr lang="en-US" dirty="0"/>
          </a:p>
        </p:txBody>
      </p:sp>
      <p:sp>
        <p:nvSpPr>
          <p:cNvPr id="3" name="Subtitle 2"/>
          <p:cNvSpPr>
            <a:spLocks noGrp="1"/>
          </p:cNvSpPr>
          <p:nvPr>
            <p:ph type="subTitle" idx="1" hasCustomPrompt="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p>
            <a:fld id="{A2168736-B37A-4EDB-AFA5-F37554743B04}" type="datetimeFigureOut">
              <a:rPr lang="en-GB" smtClean="0"/>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B62EDAE-29AB-4002-997E-586D22E93B17}" type="slidenum">
              <a:rPr lang="en-GB" smtClean="0"/>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按一下以編輯母片文字樣式</a:t>
            </a:r>
            <a:endParaRPr lang="zh-TW" altLang="en-US"/>
          </a:p>
          <a:p>
            <a:pPr lvl="1"/>
            <a:r>
              <a:rPr lang="zh-TW" altLang="en-US"/>
              <a:t>第二層</a:t>
            </a:r>
            <a:endParaRPr lang="zh-TW" altLang="en-US"/>
          </a:p>
          <a:p>
            <a:pPr lvl="2"/>
            <a:r>
              <a:rPr lang="zh-TW" altLang="en-US"/>
              <a:t>第三層</a:t>
            </a:r>
            <a:endParaRPr lang="zh-TW" altLang="en-US"/>
          </a:p>
          <a:p>
            <a:pPr lvl="3"/>
            <a:r>
              <a:rPr lang="zh-TW" altLang="en-US"/>
              <a:t>第四層</a:t>
            </a:r>
            <a:endParaRPr lang="zh-TW" altLang="en-US"/>
          </a:p>
          <a:p>
            <a:pPr lvl="4"/>
            <a:r>
              <a:rPr lang="zh-TW" altLang="en-US"/>
              <a:t>第五層</a:t>
            </a:r>
            <a:endParaRPr lang="en-US" dirty="0"/>
          </a:p>
        </p:txBody>
      </p:sp>
      <p:sp>
        <p:nvSpPr>
          <p:cNvPr id="4" name="Date Placeholder 3"/>
          <p:cNvSpPr>
            <a:spLocks noGrp="1"/>
          </p:cNvSpPr>
          <p:nvPr>
            <p:ph type="dt" sz="half" idx="10"/>
          </p:nvPr>
        </p:nvSpPr>
        <p:spPr/>
        <p:txBody>
          <a:bodyPr/>
          <a:lstStyle/>
          <a:p>
            <a:fld id="{A2168736-B37A-4EDB-AFA5-F37554743B04}" type="datetimeFigureOut">
              <a:rPr lang="en-GB" smtClean="0"/>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B62EDAE-29AB-4002-997E-586D22E93B17}" type="slidenum">
              <a:rPr lang="en-GB" smtClean="0"/>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zh-TW" altLang="en-US"/>
              <a:t>按一下以編輯母片文字樣式</a:t>
            </a:r>
            <a:endParaRPr lang="zh-TW" altLang="en-US"/>
          </a:p>
          <a:p>
            <a:pPr lvl="1"/>
            <a:r>
              <a:rPr lang="zh-TW" altLang="en-US"/>
              <a:t>第二層</a:t>
            </a:r>
            <a:endParaRPr lang="zh-TW" altLang="en-US"/>
          </a:p>
          <a:p>
            <a:pPr lvl="2"/>
            <a:r>
              <a:rPr lang="zh-TW" altLang="en-US"/>
              <a:t>第三層</a:t>
            </a:r>
            <a:endParaRPr lang="zh-TW" altLang="en-US"/>
          </a:p>
          <a:p>
            <a:pPr lvl="3"/>
            <a:r>
              <a:rPr lang="zh-TW" altLang="en-US"/>
              <a:t>第四層</a:t>
            </a:r>
            <a:endParaRPr lang="zh-TW" altLang="en-US"/>
          </a:p>
          <a:p>
            <a:pPr lvl="4"/>
            <a:r>
              <a:rPr lang="zh-TW" altLang="en-US"/>
              <a:t>第五層</a:t>
            </a:r>
            <a:endParaRPr lang="en-US" dirty="0"/>
          </a:p>
        </p:txBody>
      </p:sp>
      <p:sp>
        <p:nvSpPr>
          <p:cNvPr id="4" name="Date Placeholder 3"/>
          <p:cNvSpPr>
            <a:spLocks noGrp="1"/>
          </p:cNvSpPr>
          <p:nvPr>
            <p:ph type="dt" sz="half" idx="10"/>
          </p:nvPr>
        </p:nvSpPr>
        <p:spPr/>
        <p:txBody>
          <a:bodyPr/>
          <a:lstStyle/>
          <a:p>
            <a:fld id="{A2168736-B37A-4EDB-AFA5-F37554743B04}" type="datetimeFigureOut">
              <a:rPr lang="en-GB" smtClean="0"/>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B62EDAE-29AB-4002-997E-586D22E93B17}" type="slidenum">
              <a:rPr lang="en-GB" smtClean="0"/>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按一下以編輯母片文字樣式</a:t>
            </a:r>
            <a:endParaRPr lang="zh-TW" altLang="en-US"/>
          </a:p>
          <a:p>
            <a:pPr lvl="1"/>
            <a:r>
              <a:rPr lang="zh-TW" altLang="en-US"/>
              <a:t>第二層</a:t>
            </a:r>
            <a:endParaRPr lang="zh-TW" altLang="en-US"/>
          </a:p>
          <a:p>
            <a:pPr lvl="2"/>
            <a:r>
              <a:rPr lang="zh-TW" altLang="en-US"/>
              <a:t>第三層</a:t>
            </a:r>
            <a:endParaRPr lang="zh-TW" altLang="en-US"/>
          </a:p>
          <a:p>
            <a:pPr lvl="3"/>
            <a:r>
              <a:rPr lang="zh-TW" altLang="en-US"/>
              <a:t>第四層</a:t>
            </a:r>
            <a:endParaRPr lang="zh-TW" altLang="en-US"/>
          </a:p>
          <a:p>
            <a:pPr lvl="4"/>
            <a:r>
              <a:rPr lang="zh-TW" altLang="en-US"/>
              <a:t>第五層</a:t>
            </a:r>
            <a:endParaRPr lang="en-US" dirty="0"/>
          </a:p>
        </p:txBody>
      </p:sp>
      <p:sp>
        <p:nvSpPr>
          <p:cNvPr id="4" name="Date Placeholder 3"/>
          <p:cNvSpPr>
            <a:spLocks noGrp="1"/>
          </p:cNvSpPr>
          <p:nvPr>
            <p:ph type="dt" sz="half" idx="10"/>
          </p:nvPr>
        </p:nvSpPr>
        <p:spPr/>
        <p:txBody>
          <a:bodyPr/>
          <a:lstStyle/>
          <a:p>
            <a:fld id="{A2168736-B37A-4EDB-AFA5-F37554743B04}" type="datetimeFigureOut">
              <a:rPr lang="en-GB" smtClean="0"/>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B62EDAE-29AB-4002-997E-586D22E93B17}" type="slidenum">
              <a:rPr lang="en-GB" smtClean="0"/>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zh-TW" altLang="en-US"/>
              <a:t>按一下以編輯母片標題樣式</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endParaRPr lang="zh-TW" altLang="en-US"/>
          </a:p>
        </p:txBody>
      </p:sp>
      <p:sp>
        <p:nvSpPr>
          <p:cNvPr id="4" name="Date Placeholder 3"/>
          <p:cNvSpPr>
            <a:spLocks noGrp="1"/>
          </p:cNvSpPr>
          <p:nvPr>
            <p:ph type="dt" sz="half" idx="10"/>
          </p:nvPr>
        </p:nvSpPr>
        <p:spPr/>
        <p:txBody>
          <a:bodyPr/>
          <a:lstStyle/>
          <a:p>
            <a:fld id="{A2168736-B37A-4EDB-AFA5-F37554743B04}" type="datetimeFigureOut">
              <a:rPr lang="en-GB" smtClean="0"/>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B62EDAE-29AB-4002-997E-586D22E93B17}" type="slidenum">
              <a:rPr lang="en-GB" smtClean="0"/>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zh-TW" altLang="en-US"/>
              <a:t>按一下以編輯母片文字樣式</a:t>
            </a:r>
            <a:endParaRPr lang="zh-TW" altLang="en-US"/>
          </a:p>
          <a:p>
            <a:pPr lvl="1"/>
            <a:r>
              <a:rPr lang="zh-TW" altLang="en-US"/>
              <a:t>第二層</a:t>
            </a:r>
            <a:endParaRPr lang="zh-TW" altLang="en-US"/>
          </a:p>
          <a:p>
            <a:pPr lvl="2"/>
            <a:r>
              <a:rPr lang="zh-TW" altLang="en-US"/>
              <a:t>第三層</a:t>
            </a:r>
            <a:endParaRPr lang="zh-TW" altLang="en-US"/>
          </a:p>
          <a:p>
            <a:pPr lvl="3"/>
            <a:r>
              <a:rPr lang="zh-TW" altLang="en-US"/>
              <a:t>第四層</a:t>
            </a:r>
            <a:endParaRPr lang="zh-TW" altLang="en-US"/>
          </a:p>
          <a:p>
            <a:pPr lvl="4"/>
            <a:r>
              <a:rPr lang="zh-TW" altLang="en-US"/>
              <a:t>第五層</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zh-TW" altLang="en-US"/>
              <a:t>按一下以編輯母片文字樣式</a:t>
            </a:r>
            <a:endParaRPr lang="zh-TW" altLang="en-US"/>
          </a:p>
          <a:p>
            <a:pPr lvl="1"/>
            <a:r>
              <a:rPr lang="zh-TW" altLang="en-US"/>
              <a:t>第二層</a:t>
            </a:r>
            <a:endParaRPr lang="zh-TW" altLang="en-US"/>
          </a:p>
          <a:p>
            <a:pPr lvl="2"/>
            <a:r>
              <a:rPr lang="zh-TW" altLang="en-US"/>
              <a:t>第三層</a:t>
            </a:r>
            <a:endParaRPr lang="zh-TW" altLang="en-US"/>
          </a:p>
          <a:p>
            <a:pPr lvl="3"/>
            <a:r>
              <a:rPr lang="zh-TW" altLang="en-US"/>
              <a:t>第四層</a:t>
            </a:r>
            <a:endParaRPr lang="zh-TW" altLang="en-US"/>
          </a:p>
          <a:p>
            <a:pPr lvl="4"/>
            <a:r>
              <a:rPr lang="zh-TW" altLang="en-US"/>
              <a:t>第五層</a:t>
            </a:r>
            <a:endParaRPr lang="en-US" dirty="0"/>
          </a:p>
        </p:txBody>
      </p:sp>
      <p:sp>
        <p:nvSpPr>
          <p:cNvPr id="5" name="Date Placeholder 4"/>
          <p:cNvSpPr>
            <a:spLocks noGrp="1"/>
          </p:cNvSpPr>
          <p:nvPr>
            <p:ph type="dt" sz="half" idx="10"/>
          </p:nvPr>
        </p:nvSpPr>
        <p:spPr/>
        <p:txBody>
          <a:bodyPr/>
          <a:lstStyle/>
          <a:p>
            <a:fld id="{A2168736-B37A-4EDB-AFA5-F37554743B04}" type="datetimeFigureOut">
              <a:rPr lang="en-GB" smtClean="0"/>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B62EDAE-29AB-4002-997E-586D22E93B17}" type="slidenum">
              <a:rPr lang="en-GB" smtClean="0"/>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endParaRPr lang="zh-TW" altLang="en-US"/>
          </a:p>
        </p:txBody>
      </p:sp>
      <p:sp>
        <p:nvSpPr>
          <p:cNvPr id="4" name="Content Placeholder 3"/>
          <p:cNvSpPr>
            <a:spLocks noGrp="1"/>
          </p:cNvSpPr>
          <p:nvPr>
            <p:ph sz="half" idx="2"/>
          </p:nvPr>
        </p:nvSpPr>
        <p:spPr>
          <a:xfrm>
            <a:off x="682329" y="2505075"/>
            <a:ext cx="4190702" cy="3684588"/>
          </a:xfrm>
        </p:spPr>
        <p:txBody>
          <a:bodyPr/>
          <a:lstStyle/>
          <a:p>
            <a:pPr lvl="0"/>
            <a:r>
              <a:rPr lang="zh-TW" altLang="en-US"/>
              <a:t>按一下以編輯母片文字樣式</a:t>
            </a:r>
            <a:endParaRPr lang="zh-TW" altLang="en-US"/>
          </a:p>
          <a:p>
            <a:pPr lvl="1"/>
            <a:r>
              <a:rPr lang="zh-TW" altLang="en-US"/>
              <a:t>第二層</a:t>
            </a:r>
            <a:endParaRPr lang="zh-TW" altLang="en-US"/>
          </a:p>
          <a:p>
            <a:pPr lvl="2"/>
            <a:r>
              <a:rPr lang="zh-TW" altLang="en-US"/>
              <a:t>第三層</a:t>
            </a:r>
            <a:endParaRPr lang="zh-TW" altLang="en-US"/>
          </a:p>
          <a:p>
            <a:pPr lvl="3"/>
            <a:r>
              <a:rPr lang="zh-TW" altLang="en-US"/>
              <a:t>第四層</a:t>
            </a:r>
            <a:endParaRPr lang="zh-TW" altLang="en-US"/>
          </a:p>
          <a:p>
            <a:pPr lvl="4"/>
            <a:r>
              <a:rPr lang="zh-TW" altLang="en-US"/>
              <a:t>第五層</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endParaRPr lang="zh-TW" altLang="en-US"/>
          </a:p>
        </p:txBody>
      </p:sp>
      <p:sp>
        <p:nvSpPr>
          <p:cNvPr id="6" name="Content Placeholder 5"/>
          <p:cNvSpPr>
            <a:spLocks noGrp="1"/>
          </p:cNvSpPr>
          <p:nvPr>
            <p:ph sz="quarter" idx="4"/>
          </p:nvPr>
        </p:nvSpPr>
        <p:spPr>
          <a:xfrm>
            <a:off x="5014913" y="2505075"/>
            <a:ext cx="4211340" cy="3684588"/>
          </a:xfrm>
        </p:spPr>
        <p:txBody>
          <a:bodyPr/>
          <a:lstStyle/>
          <a:p>
            <a:pPr lvl="0"/>
            <a:r>
              <a:rPr lang="zh-TW" altLang="en-US"/>
              <a:t>按一下以編輯母片文字樣式</a:t>
            </a:r>
            <a:endParaRPr lang="zh-TW" altLang="en-US"/>
          </a:p>
          <a:p>
            <a:pPr lvl="1"/>
            <a:r>
              <a:rPr lang="zh-TW" altLang="en-US"/>
              <a:t>第二層</a:t>
            </a:r>
            <a:endParaRPr lang="zh-TW" altLang="en-US"/>
          </a:p>
          <a:p>
            <a:pPr lvl="2"/>
            <a:r>
              <a:rPr lang="zh-TW" altLang="en-US"/>
              <a:t>第三層</a:t>
            </a:r>
            <a:endParaRPr lang="zh-TW" altLang="en-US"/>
          </a:p>
          <a:p>
            <a:pPr lvl="3"/>
            <a:r>
              <a:rPr lang="zh-TW" altLang="en-US"/>
              <a:t>第四層</a:t>
            </a:r>
            <a:endParaRPr lang="zh-TW" altLang="en-US"/>
          </a:p>
          <a:p>
            <a:pPr lvl="4"/>
            <a:r>
              <a:rPr lang="zh-TW" altLang="en-US"/>
              <a:t>第五層</a:t>
            </a:r>
            <a:endParaRPr lang="en-US" dirty="0"/>
          </a:p>
        </p:txBody>
      </p:sp>
      <p:sp>
        <p:nvSpPr>
          <p:cNvPr id="7" name="Date Placeholder 6"/>
          <p:cNvSpPr>
            <a:spLocks noGrp="1"/>
          </p:cNvSpPr>
          <p:nvPr>
            <p:ph type="dt" sz="half" idx="10"/>
          </p:nvPr>
        </p:nvSpPr>
        <p:spPr/>
        <p:txBody>
          <a:bodyPr/>
          <a:lstStyle/>
          <a:p>
            <a:fld id="{A2168736-B37A-4EDB-AFA5-F37554743B04}" type="datetimeFigureOut">
              <a:rPr lang="en-GB" smtClean="0"/>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B62EDAE-29AB-4002-997E-586D22E93B17}" type="slidenum">
              <a:rPr lang="en-GB" smtClean="0"/>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A2168736-B37A-4EDB-AFA5-F37554743B04}" type="datetimeFigureOut">
              <a:rPr lang="en-GB" smtClean="0"/>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B62EDAE-29AB-4002-997E-586D22E93B17}" type="slidenum">
              <a:rPr lang="en-GB" smtClean="0"/>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168736-B37A-4EDB-AFA5-F37554743B04}" type="datetimeFigureOut">
              <a:rPr lang="en-GB" smtClean="0"/>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0B62EDAE-29AB-4002-997E-586D22E93B17}" type="slidenum">
              <a:rPr lang="en-GB" smtClean="0"/>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zh-TW" altLang="en-US"/>
              <a:t>按一下以編輯母片標題樣式</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endParaRPr lang="zh-TW" altLang="en-US"/>
          </a:p>
          <a:p>
            <a:pPr lvl="1"/>
            <a:r>
              <a:rPr lang="zh-TW" altLang="en-US"/>
              <a:t>第二層</a:t>
            </a:r>
            <a:endParaRPr lang="zh-TW" altLang="en-US"/>
          </a:p>
          <a:p>
            <a:pPr lvl="2"/>
            <a:r>
              <a:rPr lang="zh-TW" altLang="en-US"/>
              <a:t>第三層</a:t>
            </a:r>
            <a:endParaRPr lang="zh-TW" altLang="en-US"/>
          </a:p>
          <a:p>
            <a:pPr lvl="3"/>
            <a:r>
              <a:rPr lang="zh-TW" altLang="en-US"/>
              <a:t>第四層</a:t>
            </a:r>
            <a:endParaRPr lang="zh-TW" altLang="en-US"/>
          </a:p>
          <a:p>
            <a:pPr lvl="4"/>
            <a:r>
              <a:rPr lang="zh-TW" altLang="en-US"/>
              <a:t>第五層</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endParaRPr lang="zh-TW" altLang="en-US"/>
          </a:p>
        </p:txBody>
      </p:sp>
      <p:sp>
        <p:nvSpPr>
          <p:cNvPr id="5" name="Date Placeholder 4"/>
          <p:cNvSpPr>
            <a:spLocks noGrp="1"/>
          </p:cNvSpPr>
          <p:nvPr>
            <p:ph type="dt" sz="half" idx="10"/>
          </p:nvPr>
        </p:nvSpPr>
        <p:spPr/>
        <p:txBody>
          <a:bodyPr/>
          <a:lstStyle/>
          <a:p>
            <a:fld id="{A2168736-B37A-4EDB-AFA5-F37554743B04}" type="datetimeFigureOut">
              <a:rPr lang="en-GB" smtClean="0"/>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B62EDAE-29AB-4002-997E-586D22E93B17}" type="slidenum">
              <a:rPr lang="en-GB" smtClean="0"/>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endParaRPr lang="zh-TW" altLang="en-US"/>
          </a:p>
        </p:txBody>
      </p:sp>
      <p:sp>
        <p:nvSpPr>
          <p:cNvPr id="5" name="Date Placeholder 4"/>
          <p:cNvSpPr>
            <a:spLocks noGrp="1"/>
          </p:cNvSpPr>
          <p:nvPr>
            <p:ph type="dt" sz="half" idx="10"/>
          </p:nvPr>
        </p:nvSpPr>
        <p:spPr/>
        <p:txBody>
          <a:bodyPr/>
          <a:lstStyle/>
          <a:p>
            <a:fld id="{A2168736-B37A-4EDB-AFA5-F37554743B04}" type="datetimeFigureOut">
              <a:rPr lang="en-GB" smtClean="0"/>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B62EDAE-29AB-4002-997E-586D22E93B17}" type="slidenum">
              <a:rPr lang="en-GB" smtClean="0"/>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zh-TW" altLang="en-US"/>
              <a:t>按一下以編輯母片文字樣式</a:t>
            </a:r>
            <a:endParaRPr lang="zh-TW" altLang="en-US"/>
          </a:p>
          <a:p>
            <a:pPr lvl="1"/>
            <a:r>
              <a:rPr lang="zh-TW" altLang="en-US"/>
              <a:t>第二層</a:t>
            </a:r>
            <a:endParaRPr lang="zh-TW" altLang="en-US"/>
          </a:p>
          <a:p>
            <a:pPr lvl="2"/>
            <a:r>
              <a:rPr lang="zh-TW" altLang="en-US"/>
              <a:t>第三層</a:t>
            </a:r>
            <a:endParaRPr lang="zh-TW" altLang="en-US"/>
          </a:p>
          <a:p>
            <a:pPr lvl="3"/>
            <a:r>
              <a:rPr lang="zh-TW" altLang="en-US"/>
              <a:t>第四層</a:t>
            </a:r>
            <a:endParaRPr lang="zh-TW" altLang="en-US"/>
          </a:p>
          <a:p>
            <a:pPr lvl="4"/>
            <a:r>
              <a:rPr lang="zh-TW" altLang="en-US"/>
              <a:t>第五層</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168736-B37A-4EDB-AFA5-F37554743B04}" type="datetimeFigureOut">
              <a:rPr lang="en-GB" smtClean="0"/>
            </a:fld>
            <a:endParaRPr lang="en-GB"/>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B62EDAE-29AB-4002-997E-586D22E93B17}" type="slidenum">
              <a:rPr lang="en-GB" smtClean="0"/>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9.png"/><Relationship Id="rId8" Type="http://schemas.openxmlformats.org/officeDocument/2006/relationships/image" Target="../media/image8.png"/><Relationship Id="rId7" Type="http://schemas.openxmlformats.org/officeDocument/2006/relationships/image" Target="../media/image7.png"/><Relationship Id="rId6" Type="http://schemas.openxmlformats.org/officeDocument/2006/relationships/image" Target="../media/image6.png"/><Relationship Id="rId5" Type="http://schemas.microsoft.com/office/2007/relationships/hdphoto" Target="../media/image5.wdp"/><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0" Type="http://schemas.openxmlformats.org/officeDocument/2006/relationships/slideLayout" Target="../slideLayouts/slideLayout1.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3298698" cy="6858000"/>
          </a:xfrm>
          <a:prstGeom prst="rect">
            <a:avLst/>
          </a:prstGeom>
          <a:solidFill>
            <a:srgbClr val="C7E6A4"/>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sz="1465" dirty="0"/>
          </a:p>
        </p:txBody>
      </p:sp>
      <p:sp>
        <p:nvSpPr>
          <p:cNvPr id="13" name="矩形 12"/>
          <p:cNvSpPr/>
          <p:nvPr/>
        </p:nvSpPr>
        <p:spPr>
          <a:xfrm>
            <a:off x="3298696" y="0"/>
            <a:ext cx="3298698" cy="4385948"/>
          </a:xfrm>
          <a:prstGeom prst="rect">
            <a:avLst/>
          </a:prstGeom>
          <a:solidFill>
            <a:srgbClr val="D5FBF1"/>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sz="1465"/>
          </a:p>
        </p:txBody>
      </p:sp>
      <p:sp>
        <p:nvSpPr>
          <p:cNvPr id="14" name="矩形 13"/>
          <p:cNvSpPr/>
          <p:nvPr/>
        </p:nvSpPr>
        <p:spPr>
          <a:xfrm>
            <a:off x="6603540" y="0"/>
            <a:ext cx="3298698" cy="4385948"/>
          </a:xfrm>
          <a:prstGeom prst="rect">
            <a:avLst/>
          </a:prstGeom>
          <a:solidFill>
            <a:srgbClr val="9DD8DB"/>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sz="1465"/>
          </a:p>
        </p:txBody>
      </p:sp>
      <p:sp>
        <p:nvSpPr>
          <p:cNvPr id="16" name="文字方塊 15"/>
          <p:cNvSpPr txBox="1"/>
          <p:nvPr/>
        </p:nvSpPr>
        <p:spPr>
          <a:xfrm>
            <a:off x="0" y="-27382"/>
            <a:ext cx="2532143" cy="767582"/>
          </a:xfrm>
          <a:prstGeom prst="rect">
            <a:avLst/>
          </a:prstGeom>
          <a:noFill/>
        </p:spPr>
        <p:txBody>
          <a:bodyPr wrap="square">
            <a:spAutoFit/>
          </a:bodyPr>
          <a:lstStyle/>
          <a:p>
            <a:r>
              <a:rPr lang="en-GB" sz="4390" b="1" dirty="0">
                <a:latin typeface="Amasis MT Pro Medium" panose="02040604050005020304" pitchFamily="18" charset="0"/>
              </a:rPr>
              <a:t>London</a:t>
            </a:r>
            <a:endParaRPr lang="en-GB" sz="4390" dirty="0">
              <a:latin typeface="Amasis MT Pro Medium" panose="02040604050005020304" pitchFamily="18" charset="0"/>
            </a:endParaRPr>
          </a:p>
        </p:txBody>
      </p:sp>
      <p:sp>
        <p:nvSpPr>
          <p:cNvPr id="17" name="文字方塊 16"/>
          <p:cNvSpPr txBox="1"/>
          <p:nvPr/>
        </p:nvSpPr>
        <p:spPr>
          <a:xfrm>
            <a:off x="9909" y="518905"/>
            <a:ext cx="2350855" cy="767582"/>
          </a:xfrm>
          <a:prstGeom prst="rect">
            <a:avLst/>
          </a:prstGeom>
          <a:noFill/>
        </p:spPr>
        <p:txBody>
          <a:bodyPr wrap="square">
            <a:spAutoFit/>
          </a:bodyPr>
          <a:lstStyle/>
          <a:p>
            <a:r>
              <a:rPr lang="en-GB" sz="4390" b="1" dirty="0">
                <a:latin typeface="Amasis MT Pro Medium" panose="02040604050005020304" pitchFamily="18" charset="0"/>
              </a:rPr>
              <a:t>AQ</a:t>
            </a:r>
            <a:endParaRPr lang="en-GB" sz="4390" dirty="0">
              <a:latin typeface="Amasis MT Pro Medium" panose="02040604050005020304" pitchFamily="18" charset="0"/>
            </a:endParaRPr>
          </a:p>
        </p:txBody>
      </p:sp>
      <p:pic>
        <p:nvPicPr>
          <p:cNvPr id="19" name="圖片 1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81026" y="518468"/>
            <a:ext cx="715547" cy="715547"/>
          </a:xfrm>
          <a:prstGeom prst="rect">
            <a:avLst/>
          </a:prstGeom>
        </p:spPr>
      </p:pic>
      <p:sp>
        <p:nvSpPr>
          <p:cNvPr id="20" name="文字方塊 19"/>
          <p:cNvSpPr txBox="1"/>
          <p:nvPr/>
        </p:nvSpPr>
        <p:spPr>
          <a:xfrm rot="16200000">
            <a:off x="2650487" y="280899"/>
            <a:ext cx="900246" cy="392415"/>
          </a:xfrm>
          <a:prstGeom prst="rect">
            <a:avLst/>
          </a:prstGeom>
          <a:noFill/>
        </p:spPr>
        <p:txBody>
          <a:bodyPr wrap="square">
            <a:spAutoFit/>
          </a:bodyPr>
          <a:lstStyle/>
          <a:p>
            <a:r>
              <a:rPr lang="en-GB" sz="1950" dirty="0">
                <a:latin typeface="Times New Roman" panose="02020503050405090304" pitchFamily="18" charset="0"/>
                <a:cs typeface="Times New Roman" panose="02020503050405090304" pitchFamily="18" charset="0"/>
              </a:rPr>
              <a:t>Rookie</a:t>
            </a:r>
            <a:endParaRPr lang="en-GB" sz="1950" dirty="0">
              <a:latin typeface="Times New Roman" panose="02020503050405090304" pitchFamily="18" charset="0"/>
              <a:cs typeface="Times New Roman" panose="02020503050405090304" pitchFamily="18" charset="0"/>
            </a:endParaRPr>
          </a:p>
        </p:txBody>
      </p:sp>
      <p:sp>
        <p:nvSpPr>
          <p:cNvPr id="21" name="文字方塊 20"/>
          <p:cNvSpPr txBox="1"/>
          <p:nvPr/>
        </p:nvSpPr>
        <p:spPr>
          <a:xfrm>
            <a:off x="-1320" y="1380210"/>
            <a:ext cx="2350855" cy="342401"/>
          </a:xfrm>
          <a:prstGeom prst="rect">
            <a:avLst/>
          </a:prstGeom>
          <a:noFill/>
        </p:spPr>
        <p:txBody>
          <a:bodyPr wrap="square">
            <a:spAutoFit/>
          </a:bodyPr>
          <a:lstStyle/>
          <a:p>
            <a:r>
              <a:rPr lang="en-GB" sz="1625" b="1" dirty="0">
                <a:latin typeface="Amasis MT Pro Medium" panose="02040604050005020304" pitchFamily="18" charset="0"/>
              </a:rPr>
              <a:t>Purpose</a:t>
            </a:r>
            <a:endParaRPr lang="en-GB" sz="1625" dirty="0">
              <a:latin typeface="Amasis MT Pro Medium" panose="02040604050005020304" pitchFamily="18" charset="0"/>
            </a:endParaRPr>
          </a:p>
        </p:txBody>
      </p:sp>
      <p:sp>
        <p:nvSpPr>
          <p:cNvPr id="22" name="文字方塊 21"/>
          <p:cNvSpPr txBox="1"/>
          <p:nvPr/>
        </p:nvSpPr>
        <p:spPr>
          <a:xfrm>
            <a:off x="-6098" y="1676305"/>
            <a:ext cx="3323292" cy="2492990"/>
          </a:xfrm>
          <a:prstGeom prst="rect">
            <a:avLst/>
          </a:prstGeom>
          <a:noFill/>
        </p:spPr>
        <p:txBody>
          <a:bodyPr wrap="square">
            <a:spAutoFit/>
          </a:bodyPr>
          <a:lstStyle/>
          <a:p>
            <a:r>
              <a:rPr lang="en-GB" sz="1200" dirty="0" err="1">
                <a:latin typeface="Amasis MT Pro Light" panose="020B0604020202020204" pitchFamily="18" charset="0"/>
              </a:rPr>
              <a:t>LondonAQ</a:t>
            </a:r>
            <a:r>
              <a:rPr lang="en-GB" sz="1200" dirty="0">
                <a:latin typeface="Amasis MT Pro Light" panose="020B0604020202020204" pitchFamily="18" charset="0"/>
              </a:rPr>
              <a:t> is a multiple-value gauge which displays real-time air quality data to the public. Since there are 9,400 premature deaths per year are attributed to poor air quality in London (London Councils), there must be a way to reveal the issue and to call for action in a simple and intuitive way.</a:t>
            </a:r>
            <a:endParaRPr lang="en-GB" sz="1200" dirty="0">
              <a:latin typeface="Amasis MT Pro Light" panose="020B0604020202020204" pitchFamily="18" charset="0"/>
            </a:endParaRPr>
          </a:p>
          <a:p>
            <a:endParaRPr lang="en-GB" sz="1200" dirty="0">
              <a:latin typeface="Amasis MT Pro Light" panose="020B0604020202020204" pitchFamily="18" charset="0"/>
            </a:endParaRPr>
          </a:p>
          <a:p>
            <a:r>
              <a:rPr lang="en-GB" sz="1200" dirty="0" err="1">
                <a:latin typeface="Amasis MT Pro Light" panose="020B0604020202020204" pitchFamily="18" charset="0"/>
              </a:rPr>
              <a:t>LondonAQ</a:t>
            </a:r>
            <a:r>
              <a:rPr lang="en-GB" sz="1200" dirty="0">
                <a:latin typeface="Amasis MT Pro Light" panose="020B0604020202020204" pitchFamily="18" charset="0"/>
              </a:rPr>
              <a:t> offers a quick way to identify a range of values by the colour coding in its dial. It visualises the concentrations of four pollutants and the air quality index on the physical gauge and its digital counterpart.</a:t>
            </a:r>
            <a:endParaRPr lang="en-GB" sz="1200" dirty="0">
              <a:latin typeface="Amasis MT Pro Light" panose="020B0604020202020204" pitchFamily="18" charset="0"/>
            </a:endParaRPr>
          </a:p>
        </p:txBody>
      </p:sp>
      <p:sp>
        <p:nvSpPr>
          <p:cNvPr id="23" name="文字方塊 22"/>
          <p:cNvSpPr txBox="1"/>
          <p:nvPr/>
        </p:nvSpPr>
        <p:spPr>
          <a:xfrm>
            <a:off x="-2918" y="4290482"/>
            <a:ext cx="2350855" cy="342401"/>
          </a:xfrm>
          <a:prstGeom prst="rect">
            <a:avLst/>
          </a:prstGeom>
          <a:noFill/>
        </p:spPr>
        <p:txBody>
          <a:bodyPr wrap="square">
            <a:spAutoFit/>
          </a:bodyPr>
          <a:lstStyle/>
          <a:p>
            <a:r>
              <a:rPr lang="en-GB" sz="1625" b="1" dirty="0">
                <a:latin typeface="Amasis MT Pro Medium" panose="02040604050005020304" pitchFamily="18" charset="0"/>
              </a:rPr>
              <a:t>Use</a:t>
            </a:r>
            <a:endParaRPr lang="en-GB" sz="1625" dirty="0">
              <a:latin typeface="Amasis MT Pro Medium" panose="02040604050005020304" pitchFamily="18" charset="0"/>
            </a:endParaRPr>
          </a:p>
        </p:txBody>
      </p:sp>
      <p:sp>
        <p:nvSpPr>
          <p:cNvPr id="24" name="文字方塊 23"/>
          <p:cNvSpPr txBox="1"/>
          <p:nvPr/>
        </p:nvSpPr>
        <p:spPr>
          <a:xfrm>
            <a:off x="-6098" y="4629169"/>
            <a:ext cx="3323292" cy="1569660"/>
          </a:xfrm>
          <a:prstGeom prst="rect">
            <a:avLst/>
          </a:prstGeom>
          <a:noFill/>
        </p:spPr>
        <p:txBody>
          <a:bodyPr wrap="square">
            <a:spAutoFit/>
          </a:bodyPr>
          <a:lstStyle/>
          <a:p>
            <a:r>
              <a:rPr lang="en-GB" sz="1200" dirty="0">
                <a:latin typeface="Amasis MT Pro Light" panose="020B0604020202020204" pitchFamily="18" charset="0"/>
              </a:rPr>
              <a:t>Users can see the pointers are sync in physical gauge and the virtual one, allowing users to check the readings wherever and whenever they want.</a:t>
            </a:r>
            <a:endParaRPr lang="en-GB" sz="1200" dirty="0">
              <a:latin typeface="Amasis MT Pro Light" panose="020B0604020202020204" pitchFamily="18" charset="0"/>
            </a:endParaRPr>
          </a:p>
          <a:p>
            <a:endParaRPr lang="en-GB" sz="1200" dirty="0">
              <a:latin typeface="Amasis MT Pro Light" panose="020B0604020202020204" pitchFamily="18" charset="0"/>
            </a:endParaRPr>
          </a:p>
          <a:p>
            <a:r>
              <a:rPr lang="en-GB" sz="1200" dirty="0" err="1">
                <a:latin typeface="Amasis MT Pro Light" panose="020B0604020202020204" pitchFamily="18" charset="0"/>
              </a:rPr>
              <a:t>LondonAQ</a:t>
            </a:r>
            <a:r>
              <a:rPr lang="en-GB" sz="1200" dirty="0">
                <a:latin typeface="Amasis MT Pro Light" panose="020B0604020202020204" pitchFamily="18" charset="0"/>
              </a:rPr>
              <a:t> also provides an opportunity to display the data for various areas by choosing the location on its App, giving more user engagement and evoking people's curiosity.</a:t>
            </a:r>
            <a:endParaRPr lang="en-GB" sz="1200" dirty="0">
              <a:latin typeface="Amasis MT Pro Light" panose="020B0604020202020204" pitchFamily="18" charset="0"/>
            </a:endParaRPr>
          </a:p>
        </p:txBody>
      </p:sp>
      <p:sp>
        <p:nvSpPr>
          <p:cNvPr id="25" name="文字方塊 24"/>
          <p:cNvSpPr txBox="1"/>
          <p:nvPr/>
        </p:nvSpPr>
        <p:spPr>
          <a:xfrm>
            <a:off x="3280248" y="14017"/>
            <a:ext cx="3323292" cy="267446"/>
          </a:xfrm>
          <a:prstGeom prst="rect">
            <a:avLst/>
          </a:prstGeom>
          <a:noFill/>
        </p:spPr>
        <p:txBody>
          <a:bodyPr wrap="square">
            <a:spAutoFit/>
          </a:bodyPr>
          <a:lstStyle/>
          <a:p>
            <a:r>
              <a:rPr lang="en-GB" sz="1140" dirty="0" err="1">
                <a:latin typeface="Amasis MT Pro Light" panose="020B0604020202020204" pitchFamily="18" charset="0"/>
              </a:rPr>
              <a:t>LondonAQ</a:t>
            </a:r>
            <a:endParaRPr lang="en-GB" sz="1140" dirty="0">
              <a:latin typeface="Amasis MT Pro Light" panose="020B0604020202020204" pitchFamily="18" charset="0"/>
            </a:endParaRPr>
          </a:p>
        </p:txBody>
      </p:sp>
      <p:sp>
        <p:nvSpPr>
          <p:cNvPr id="26" name="文字方塊 25"/>
          <p:cNvSpPr txBox="1"/>
          <p:nvPr/>
        </p:nvSpPr>
        <p:spPr>
          <a:xfrm>
            <a:off x="3278317" y="125412"/>
            <a:ext cx="3298698" cy="492443"/>
          </a:xfrm>
          <a:prstGeom prst="rect">
            <a:avLst/>
          </a:prstGeom>
          <a:noFill/>
        </p:spPr>
        <p:txBody>
          <a:bodyPr wrap="square">
            <a:spAutoFit/>
          </a:bodyPr>
          <a:lstStyle/>
          <a:p>
            <a:r>
              <a:rPr lang="en-GB" sz="2275" b="1" dirty="0">
                <a:latin typeface="Amasis MT Pro Medium" panose="02040604050005020304" pitchFamily="18" charset="0"/>
              </a:rPr>
              <a:t>Data</a:t>
            </a:r>
            <a:r>
              <a:rPr lang="en-GB" sz="2600" b="1" dirty="0">
                <a:latin typeface="Amasis MT Pro Medium" panose="02040604050005020304" pitchFamily="18" charset="0"/>
              </a:rPr>
              <a:t> </a:t>
            </a:r>
            <a:r>
              <a:rPr lang="en-GB" sz="2280" b="1" dirty="0">
                <a:latin typeface="Amasis MT Pro Medium" panose="02040604050005020304" pitchFamily="18" charset="0"/>
              </a:rPr>
              <a:t>Device</a:t>
            </a:r>
            <a:endParaRPr lang="en-GB" sz="2280" dirty="0">
              <a:latin typeface="Amasis MT Pro Medium" panose="02040604050005020304" pitchFamily="18" charset="0"/>
            </a:endParaRPr>
          </a:p>
        </p:txBody>
      </p:sp>
      <p:sp>
        <p:nvSpPr>
          <p:cNvPr id="27" name="文字方塊 26"/>
          <p:cNvSpPr txBox="1"/>
          <p:nvPr/>
        </p:nvSpPr>
        <p:spPr>
          <a:xfrm>
            <a:off x="3291354" y="500404"/>
            <a:ext cx="3323292" cy="267446"/>
          </a:xfrm>
          <a:prstGeom prst="rect">
            <a:avLst/>
          </a:prstGeom>
          <a:noFill/>
        </p:spPr>
        <p:txBody>
          <a:bodyPr wrap="square">
            <a:spAutoFit/>
          </a:bodyPr>
          <a:lstStyle/>
          <a:p>
            <a:r>
              <a:rPr lang="en-GB" sz="1140" dirty="0">
                <a:latin typeface="Amasis MT Pro Light" panose="020B0604020202020204" pitchFamily="18" charset="0"/>
              </a:rPr>
              <a:t>Physical</a:t>
            </a:r>
            <a:endParaRPr lang="en-GB" sz="1140" dirty="0">
              <a:latin typeface="Amasis MT Pro Light" panose="020B0604020202020204" pitchFamily="18" charset="0"/>
            </a:endParaRPr>
          </a:p>
        </p:txBody>
      </p:sp>
      <p:pic>
        <p:nvPicPr>
          <p:cNvPr id="29" name="圖片 28" descr="一張含有 文字 的圖片&#10;&#10;自動產生的描述"/>
          <p:cNvPicPr>
            <a:picLocks noChangeAspect="1"/>
          </p:cNvPicPr>
          <p:nvPr/>
        </p:nvPicPr>
        <p:blipFill rotWithShape="1">
          <a:blip r:embed="rId2">
            <a:extLst>
              <a:ext uri="{28A0092B-C50C-407E-A947-70E740481C1C}">
                <a14:useLocalDpi xmlns:a14="http://schemas.microsoft.com/office/drawing/2010/main" val="0"/>
              </a:ext>
            </a:extLst>
          </a:blip>
          <a:srcRect l="4969" t="2686" r="7511" b="1618"/>
          <a:stretch>
            <a:fillRect/>
          </a:stretch>
        </p:blipFill>
        <p:spPr>
          <a:xfrm rot="5400000">
            <a:off x="5198745" y="74930"/>
            <a:ext cx="1262380" cy="1379855"/>
          </a:xfrm>
          <a:prstGeom prst="roundRect">
            <a:avLst>
              <a:gd name="adj" fmla="val 26309"/>
            </a:avLst>
          </a:prstGeom>
          <a:ln w="38100">
            <a:solidFill>
              <a:schemeClr val="tx1"/>
            </a:solidFill>
          </a:ln>
          <a:effectLst/>
        </p:spPr>
      </p:pic>
      <p:sp>
        <p:nvSpPr>
          <p:cNvPr id="30" name="文字方塊 29"/>
          <p:cNvSpPr txBox="1"/>
          <p:nvPr/>
        </p:nvSpPr>
        <p:spPr>
          <a:xfrm>
            <a:off x="3295875" y="740200"/>
            <a:ext cx="1654304" cy="342401"/>
          </a:xfrm>
          <a:prstGeom prst="rect">
            <a:avLst/>
          </a:prstGeom>
          <a:noFill/>
        </p:spPr>
        <p:txBody>
          <a:bodyPr wrap="square">
            <a:spAutoFit/>
          </a:bodyPr>
          <a:lstStyle/>
          <a:p>
            <a:r>
              <a:rPr lang="en-GB" sz="1625" b="1" dirty="0">
                <a:latin typeface="Amasis MT Pro Medium" panose="02040604050005020304" pitchFamily="18" charset="0"/>
              </a:rPr>
              <a:t>Development</a:t>
            </a:r>
            <a:endParaRPr lang="en-GB" sz="1625" dirty="0">
              <a:latin typeface="Amasis MT Pro Medium" panose="02040604050005020304" pitchFamily="18" charset="0"/>
            </a:endParaRPr>
          </a:p>
        </p:txBody>
      </p:sp>
      <p:sp>
        <p:nvSpPr>
          <p:cNvPr id="31" name="文字方塊 30"/>
          <p:cNvSpPr txBox="1"/>
          <p:nvPr/>
        </p:nvSpPr>
        <p:spPr>
          <a:xfrm>
            <a:off x="5067022" y="1432936"/>
            <a:ext cx="1531567" cy="342401"/>
          </a:xfrm>
          <a:prstGeom prst="rect">
            <a:avLst/>
          </a:prstGeom>
          <a:noFill/>
        </p:spPr>
        <p:txBody>
          <a:bodyPr wrap="square">
            <a:spAutoFit/>
          </a:bodyPr>
          <a:lstStyle/>
          <a:p>
            <a:r>
              <a:rPr lang="en-GB" sz="1625" b="1" dirty="0">
                <a:latin typeface="Amasis MT Pro Medium" panose="02040604050005020304" pitchFamily="18" charset="0"/>
              </a:rPr>
              <a:t>Code</a:t>
            </a:r>
            <a:endParaRPr lang="en-GB" sz="1625" dirty="0">
              <a:latin typeface="Amasis MT Pro Medium" panose="02040604050005020304" pitchFamily="18" charset="0"/>
            </a:endParaRPr>
          </a:p>
        </p:txBody>
      </p:sp>
      <p:sp>
        <p:nvSpPr>
          <p:cNvPr id="32" name="文字方塊 31"/>
          <p:cNvSpPr txBox="1"/>
          <p:nvPr/>
        </p:nvSpPr>
        <p:spPr>
          <a:xfrm>
            <a:off x="3301519" y="1014441"/>
            <a:ext cx="1838024" cy="2970044"/>
          </a:xfrm>
          <a:prstGeom prst="rect">
            <a:avLst/>
          </a:prstGeom>
          <a:noFill/>
        </p:spPr>
        <p:txBody>
          <a:bodyPr wrap="square" rtlCol="0">
            <a:spAutoFit/>
          </a:bodyPr>
          <a:lstStyle/>
          <a:p>
            <a:pPr>
              <a:buFont typeface="+mj-lt"/>
              <a:buAutoNum type="arabicPeriod"/>
            </a:pPr>
            <a:r>
              <a:rPr lang="en-GB" sz="1100" dirty="0">
                <a:latin typeface="Amasis MT Pro Light" panose="020B0604020202020204" pitchFamily="18" charset="0"/>
              </a:rPr>
              <a:t>Decide what data to display</a:t>
            </a:r>
            <a:endParaRPr lang="en-GB" sz="1100" dirty="0">
              <a:latin typeface="Amasis MT Pro Light" panose="020B0604020202020204" pitchFamily="18" charset="0"/>
            </a:endParaRPr>
          </a:p>
          <a:p>
            <a:pPr>
              <a:buFont typeface="+mj-lt"/>
              <a:buAutoNum type="arabicPeriod"/>
            </a:pPr>
            <a:r>
              <a:rPr lang="en-GB" sz="1100" dirty="0">
                <a:latin typeface="Amasis MT Pro Light" panose="020B0604020202020204" pitchFamily="18" charset="0"/>
              </a:rPr>
              <a:t>Create 3D model of the device in Fusion360</a:t>
            </a:r>
            <a:endParaRPr lang="en-GB" sz="1100" dirty="0">
              <a:latin typeface="Amasis MT Pro Light" panose="020B0604020202020204" pitchFamily="18" charset="0"/>
            </a:endParaRPr>
          </a:p>
          <a:p>
            <a:pPr marL="603885" lvl="1" indent="-232410">
              <a:buFont typeface="+mj-lt"/>
              <a:buAutoNum type="arabicPeriod"/>
            </a:pPr>
            <a:r>
              <a:rPr lang="en-GB" sz="1100" dirty="0">
                <a:latin typeface="Amasis MT Pro Light" panose="020B0604020202020204" pitchFamily="18" charset="0"/>
              </a:rPr>
              <a:t>Servo motor holders</a:t>
            </a:r>
            <a:endParaRPr lang="en-GB" sz="1100" dirty="0">
              <a:latin typeface="Amasis MT Pro Light" panose="020B0604020202020204" pitchFamily="18" charset="0"/>
            </a:endParaRPr>
          </a:p>
          <a:p>
            <a:pPr marL="603885" lvl="1" indent="-232410">
              <a:buFont typeface="+mj-lt"/>
              <a:buAutoNum type="arabicPeriod"/>
            </a:pPr>
            <a:r>
              <a:rPr lang="en-GB" sz="1100" dirty="0">
                <a:latin typeface="Amasis MT Pro Light" panose="020B0604020202020204" pitchFamily="18" charset="0"/>
              </a:rPr>
              <a:t>Node MCU holder</a:t>
            </a:r>
            <a:endParaRPr lang="en-GB" sz="1100" dirty="0">
              <a:latin typeface="Amasis MT Pro Light" panose="020B0604020202020204" pitchFamily="18" charset="0"/>
            </a:endParaRPr>
          </a:p>
          <a:p>
            <a:pPr marL="603885" lvl="1" indent="-232410">
              <a:buFont typeface="+mj-lt"/>
              <a:buAutoNum type="arabicPeriod"/>
            </a:pPr>
            <a:r>
              <a:rPr lang="en-GB" sz="1100" dirty="0">
                <a:latin typeface="Amasis MT Pro Light" panose="020B0604020202020204" pitchFamily="18" charset="0"/>
              </a:rPr>
              <a:t>Servo driver holder</a:t>
            </a:r>
            <a:endParaRPr lang="en-GB" sz="1100" dirty="0">
              <a:latin typeface="Amasis MT Pro Light" panose="020B0604020202020204" pitchFamily="18" charset="0"/>
            </a:endParaRPr>
          </a:p>
          <a:p>
            <a:pPr marL="603885" lvl="1" indent="-232410">
              <a:buFont typeface="+mj-lt"/>
              <a:buAutoNum type="arabicPeriod"/>
            </a:pPr>
            <a:r>
              <a:rPr lang="en-GB" sz="1100" dirty="0">
                <a:latin typeface="Amasis MT Pro Light" panose="020B0604020202020204" pitchFamily="18" charset="0"/>
              </a:rPr>
              <a:t>Pointer</a:t>
            </a:r>
            <a:endParaRPr lang="en-GB" sz="1100" dirty="0">
              <a:latin typeface="Amasis MT Pro Light" panose="020B0604020202020204" pitchFamily="18" charset="0"/>
            </a:endParaRPr>
          </a:p>
          <a:p>
            <a:pPr marL="603885" lvl="1" indent="-232410">
              <a:buFont typeface="+mj-lt"/>
              <a:buAutoNum type="arabicPeriod"/>
            </a:pPr>
            <a:r>
              <a:rPr lang="en-GB" sz="1100" dirty="0">
                <a:latin typeface="Amasis MT Pro Light" panose="020B0604020202020204" pitchFamily="18" charset="0"/>
              </a:rPr>
              <a:t>Base, dial face support, holders</a:t>
            </a:r>
            <a:endParaRPr lang="en-GB" sz="1100" dirty="0">
              <a:latin typeface="Amasis MT Pro Light" panose="020B0604020202020204" pitchFamily="18" charset="0"/>
            </a:endParaRPr>
          </a:p>
          <a:p>
            <a:pPr>
              <a:buFont typeface="+mj-lt"/>
              <a:buAutoNum type="arabicPeriod"/>
            </a:pPr>
            <a:r>
              <a:rPr lang="en-GB" sz="1100" dirty="0">
                <a:latin typeface="Amasis MT Pro Light" panose="020B0604020202020204" pitchFamily="18" charset="0"/>
              </a:rPr>
              <a:t>Export and 3D print the device</a:t>
            </a:r>
            <a:endParaRPr lang="en-GB" sz="1100" dirty="0">
              <a:latin typeface="Amasis MT Pro Light" panose="020B0604020202020204" pitchFamily="18" charset="0"/>
            </a:endParaRPr>
          </a:p>
          <a:p>
            <a:pPr>
              <a:buFont typeface="+mj-lt"/>
              <a:buAutoNum type="arabicPeriod"/>
            </a:pPr>
            <a:r>
              <a:rPr lang="en-GB" sz="1100" dirty="0">
                <a:latin typeface="Amasis MT Pro Light" panose="020B0604020202020204" pitchFamily="18" charset="0"/>
              </a:rPr>
              <a:t>Assemble!</a:t>
            </a:r>
            <a:endParaRPr lang="en-GB" sz="1100" dirty="0">
              <a:latin typeface="Amasis MT Pro Light" panose="020B0604020202020204" pitchFamily="18" charset="0"/>
            </a:endParaRPr>
          </a:p>
          <a:p>
            <a:pPr>
              <a:buFont typeface="+mj-lt"/>
              <a:buAutoNum type="arabicPeriod"/>
            </a:pPr>
            <a:r>
              <a:rPr lang="en-GB" sz="1100" dirty="0">
                <a:latin typeface="Amasis MT Pro Light" panose="020B0604020202020204" pitchFamily="18" charset="0"/>
              </a:rPr>
              <a:t>Code!</a:t>
            </a:r>
            <a:endParaRPr lang="en-GB" sz="1100" dirty="0">
              <a:latin typeface="Amasis MT Pro Light" panose="020B0604020202020204" pitchFamily="18" charset="0"/>
            </a:endParaRPr>
          </a:p>
        </p:txBody>
      </p:sp>
      <p:pic>
        <p:nvPicPr>
          <p:cNvPr id="38" name="圖片 37" descr="一張含有 文字 的圖片&#10;&#10;自動產生的描述"/>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67997" y="1651179"/>
            <a:ext cx="1838024" cy="2399509"/>
          </a:xfrm>
          <a:prstGeom prst="rect">
            <a:avLst/>
          </a:prstGeom>
        </p:spPr>
      </p:pic>
      <p:sp>
        <p:nvSpPr>
          <p:cNvPr id="40" name="文字方塊 39"/>
          <p:cNvSpPr txBox="1"/>
          <p:nvPr/>
        </p:nvSpPr>
        <p:spPr>
          <a:xfrm>
            <a:off x="3764370" y="4124576"/>
            <a:ext cx="2877959" cy="261610"/>
          </a:xfrm>
          <a:prstGeom prst="rect">
            <a:avLst/>
          </a:prstGeom>
          <a:noFill/>
        </p:spPr>
        <p:txBody>
          <a:bodyPr wrap="square" rtlCol="0">
            <a:spAutoFit/>
          </a:bodyPr>
          <a:lstStyle/>
          <a:p>
            <a:r>
              <a:rPr lang="en-GB" sz="1100" dirty="0">
                <a:latin typeface="Amasis MT Pro Light" panose="020B0604020202020204" pitchFamily="18" charset="0"/>
              </a:rPr>
              <a:t>*</a:t>
            </a:r>
            <a:r>
              <a:rPr lang="en-GB" sz="1000" dirty="0">
                <a:latin typeface="Amasis MT Pro Light" panose="020B0604020202020204" pitchFamily="18" charset="0"/>
              </a:rPr>
              <a:t>For testing purpose, different cities’ API are used </a:t>
            </a:r>
            <a:endParaRPr lang="en-GB" sz="1100" dirty="0">
              <a:latin typeface="Amasis MT Pro Light" panose="020B0604020202020204" pitchFamily="18" charset="0"/>
            </a:endParaRPr>
          </a:p>
        </p:txBody>
      </p:sp>
      <p:pic>
        <p:nvPicPr>
          <p:cNvPr id="1032" name="Picture 8" descr="Monochrome Vector Icon Of View Of London With Tower Bridge And London Eye  Royalty Free Cliparts, Vectors, And Stock Illustration. Image 64326085."/>
          <p:cNvPicPr>
            <a:picLocks noChangeAspect="1" noChangeArrowheads="1"/>
          </p:cNvPicPr>
          <p:nvPr/>
        </p:nvPicPr>
        <p:blipFill rotWithShape="1">
          <a:blip r:embed="rId4">
            <a:alphaModFix amt="20000"/>
            <a:duotone>
              <a:prstClr val="black"/>
              <a:prstClr val="white">
                <a:tint val="45000"/>
                <a:satMod val="400000"/>
              </a:prstClr>
            </a:duotone>
            <a:extLst>
              <a:ext uri="{BEBA8EAE-BF5A-486C-A8C5-ECC9F3942E4B}">
                <a14:imgProps xmlns:a14="http://schemas.microsoft.com/office/drawing/2010/main">
                  <a14:imgLayer r:embed="rId5">
                    <a14:imgEffect>
                      <a14:artisticCutout/>
                    </a14:imgEffect>
                    <a14:imgEffect>
                      <a14:backgroundRemoval t="10000" b="90000" l="10000" r="90000">
                        <a14:foregroundMark x1="40231" y1="45846" x2="40231" y2="45846"/>
                        <a14:foregroundMark x1="59538" y1="46154" x2="59538" y2="46154"/>
                        <a14:backgroundMark x1="35615" y1="64538" x2="35692" y2="63231"/>
                        <a14:backgroundMark x1="35462" y1="59615" x2="35154" y2="58538"/>
                        <a14:backgroundMark x1="35846" y1="55538" x2="35692" y2="55000"/>
                        <a14:backgroundMark x1="33538" y1="59846" x2="33538" y2="59846"/>
                        <a14:backgroundMark x1="34077" y1="58231" x2="34077" y2="58231"/>
                        <a14:backgroundMark x1="33538" y1="64154" x2="33538" y2="64154"/>
                        <a14:backgroundMark x1="31923" y1="63385" x2="31923" y2="63385"/>
                        <a14:backgroundMark x1="30615" y1="64000" x2="30615" y2="64000"/>
                        <a14:backgroundMark x1="28769" y1="64615" x2="28769" y2="64615"/>
                        <a14:backgroundMark x1="37077" y1="64769" x2="37077" y2="64769"/>
                        <a14:backgroundMark x1="37077" y1="61154" x2="37077" y2="61154"/>
                        <a14:backgroundMark x1="64538" y1="59769" x2="64538" y2="59769"/>
                        <a14:backgroundMark x1="63000" y1="61385" x2="63000" y2="61385"/>
                        <a14:backgroundMark x1="64077" y1="56077" x2="64077" y2="56077"/>
                        <a14:backgroundMark x1="64769" y1="64000" x2="64769" y2="64000"/>
                        <a14:backgroundMark x1="63154" y1="64769" x2="63154" y2="64769"/>
                        <a14:backgroundMark x1="66692" y1="64385" x2="66692" y2="64385"/>
                        <a14:backgroundMark x1="68308" y1="64000" x2="68308" y2="64000"/>
                        <a14:backgroundMark x1="66538" y1="60154" x2="66538" y2="60154"/>
                        <a14:backgroundMark x1="65769" y1="58308" x2="65769" y2="58308"/>
                        <a14:backgroundMark x1="66077" y1="58308" x2="66077" y2="58308"/>
                        <a14:backgroundMark x1="69923" y1="63692" x2="69923" y2="63692"/>
                        <a14:backgroundMark x1="71538" y1="64308" x2="71538" y2="64308"/>
                        <a14:backgroundMark x1="40462" y1="48385" x2="40462" y2="48385"/>
                        <a14:backgroundMark x1="59769" y1="48692" x2="59769" y2="48692"/>
                      </a14:backgroundRemoval>
                    </a14:imgEffect>
                    <a14:imgEffect>
                      <a14:brightnessContrast contrast="40000"/>
                    </a14:imgEffect>
                    <a14:imgEffect>
                      <a14:colorTemperature colorTemp="5900"/>
                    </a14:imgEffect>
                  </a14:imgLayer>
                </a14:imgProps>
              </a:ext>
              <a:ext uri="{28A0092B-C50C-407E-A947-70E740481C1C}">
                <a14:useLocalDpi xmlns:a14="http://schemas.microsoft.com/office/drawing/2010/main" val="0"/>
              </a:ext>
            </a:extLst>
          </a:blip>
          <a:srcRect l="25075" t="24072" r="24146" b="25149"/>
          <a:stretch>
            <a:fillRect/>
          </a:stretch>
        </p:blipFill>
        <p:spPr bwMode="auto">
          <a:xfrm>
            <a:off x="1461584" y="5003633"/>
            <a:ext cx="1996492" cy="1996492"/>
          </a:xfrm>
          <a:prstGeom prst="rect">
            <a:avLst/>
          </a:prstGeom>
          <a:noFill/>
          <a:extLst>
            <a:ext uri="{909E8E84-426E-40DD-AFC4-6F175D3DCCD1}">
              <a14:hiddenFill xmlns:a14="http://schemas.microsoft.com/office/drawing/2010/main">
                <a:solidFill>
                  <a:srgbClr val="FFFFFF"/>
                </a:solidFill>
              </a14:hiddenFill>
            </a:ext>
          </a:extLst>
        </p:spPr>
      </p:pic>
      <p:sp>
        <p:nvSpPr>
          <p:cNvPr id="46" name="矩形 45"/>
          <p:cNvSpPr/>
          <p:nvPr/>
        </p:nvSpPr>
        <p:spPr>
          <a:xfrm>
            <a:off x="3298696" y="4373008"/>
            <a:ext cx="6603542" cy="2481286"/>
          </a:xfrm>
          <a:prstGeom prst="rect">
            <a:avLst/>
          </a:prstGeom>
          <a:solidFill>
            <a:srgbClr val="8FE2FF"/>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50" name="文字方塊 49"/>
          <p:cNvSpPr txBox="1"/>
          <p:nvPr/>
        </p:nvSpPr>
        <p:spPr>
          <a:xfrm>
            <a:off x="6596198" y="-13633"/>
            <a:ext cx="3323292" cy="267446"/>
          </a:xfrm>
          <a:prstGeom prst="rect">
            <a:avLst/>
          </a:prstGeom>
          <a:noFill/>
        </p:spPr>
        <p:txBody>
          <a:bodyPr wrap="square">
            <a:spAutoFit/>
          </a:bodyPr>
          <a:lstStyle/>
          <a:p>
            <a:r>
              <a:rPr lang="en-GB" sz="1140" dirty="0" err="1">
                <a:latin typeface="Amasis MT Pro Light" panose="020B0604020202020204" pitchFamily="18" charset="0"/>
              </a:rPr>
              <a:t>LondonAQ</a:t>
            </a:r>
            <a:endParaRPr lang="en-GB" sz="1140" dirty="0">
              <a:latin typeface="Amasis MT Pro Light" panose="020B0604020202020204" pitchFamily="18" charset="0"/>
            </a:endParaRPr>
          </a:p>
        </p:txBody>
      </p:sp>
      <p:sp>
        <p:nvSpPr>
          <p:cNvPr id="51" name="文字方塊 50"/>
          <p:cNvSpPr txBox="1"/>
          <p:nvPr/>
        </p:nvSpPr>
        <p:spPr>
          <a:xfrm>
            <a:off x="6594267" y="97762"/>
            <a:ext cx="3298698" cy="492443"/>
          </a:xfrm>
          <a:prstGeom prst="rect">
            <a:avLst/>
          </a:prstGeom>
          <a:noFill/>
        </p:spPr>
        <p:txBody>
          <a:bodyPr wrap="square">
            <a:spAutoFit/>
          </a:bodyPr>
          <a:lstStyle/>
          <a:p>
            <a:r>
              <a:rPr lang="en-GB" sz="2275" b="1" dirty="0">
                <a:latin typeface="Amasis MT Pro Medium" panose="02040604050005020304" pitchFamily="18" charset="0"/>
              </a:rPr>
              <a:t>Data</a:t>
            </a:r>
            <a:r>
              <a:rPr lang="en-GB" sz="2600" b="1" dirty="0">
                <a:latin typeface="Amasis MT Pro Medium" panose="02040604050005020304" pitchFamily="18" charset="0"/>
              </a:rPr>
              <a:t> </a:t>
            </a:r>
            <a:r>
              <a:rPr lang="en-GB" sz="2280" b="1" dirty="0">
                <a:latin typeface="Amasis MT Pro Medium" panose="02040604050005020304" pitchFamily="18" charset="0"/>
              </a:rPr>
              <a:t>Device</a:t>
            </a:r>
            <a:endParaRPr lang="en-GB" sz="2280" dirty="0">
              <a:latin typeface="Amasis MT Pro Medium" panose="02040604050005020304" pitchFamily="18" charset="0"/>
            </a:endParaRPr>
          </a:p>
        </p:txBody>
      </p:sp>
      <p:sp>
        <p:nvSpPr>
          <p:cNvPr id="52" name="文字方塊 51"/>
          <p:cNvSpPr txBox="1"/>
          <p:nvPr/>
        </p:nvSpPr>
        <p:spPr>
          <a:xfrm>
            <a:off x="6607304" y="472754"/>
            <a:ext cx="3323292" cy="267446"/>
          </a:xfrm>
          <a:prstGeom prst="rect">
            <a:avLst/>
          </a:prstGeom>
          <a:noFill/>
        </p:spPr>
        <p:txBody>
          <a:bodyPr wrap="square">
            <a:spAutoFit/>
          </a:bodyPr>
          <a:lstStyle/>
          <a:p>
            <a:r>
              <a:rPr lang="en-GB" sz="1140" dirty="0">
                <a:latin typeface="Amasis MT Pro Light" panose="020B0604020202020204" pitchFamily="18" charset="0"/>
              </a:rPr>
              <a:t>Digital</a:t>
            </a:r>
            <a:endParaRPr lang="en-GB" sz="1140" dirty="0">
              <a:latin typeface="Amasis MT Pro Light" panose="020B0604020202020204" pitchFamily="18" charset="0"/>
            </a:endParaRPr>
          </a:p>
        </p:txBody>
      </p:sp>
      <p:sp>
        <p:nvSpPr>
          <p:cNvPr id="56" name="文字方塊 55"/>
          <p:cNvSpPr txBox="1"/>
          <p:nvPr/>
        </p:nvSpPr>
        <p:spPr>
          <a:xfrm>
            <a:off x="7837714" y="6487616"/>
            <a:ext cx="1065915" cy="261610"/>
          </a:xfrm>
          <a:prstGeom prst="rect">
            <a:avLst/>
          </a:prstGeom>
          <a:noFill/>
        </p:spPr>
        <p:txBody>
          <a:bodyPr wrap="square" rtlCol="0">
            <a:spAutoFit/>
          </a:bodyPr>
          <a:lstStyle/>
          <a:p>
            <a:r>
              <a:rPr lang="en-US" sz="1100" dirty="0">
                <a:latin typeface="Amasis MT Pro Light" panose="020B0604020202020204" pitchFamily="18" charset="0"/>
              </a:rPr>
              <a:t>Data </a:t>
            </a:r>
            <a:r>
              <a:rPr lang="en-GB" sz="1100" dirty="0">
                <a:latin typeface="Amasis MT Pro Light" panose="020B0604020202020204" pitchFamily="18" charset="0"/>
              </a:rPr>
              <a:t>Source:</a:t>
            </a:r>
            <a:endParaRPr lang="en-GB" sz="1100" dirty="0">
              <a:latin typeface="Amasis MT Pro Light" panose="020B0604020202020204" pitchFamily="18" charset="0"/>
            </a:endParaRPr>
          </a:p>
        </p:txBody>
      </p:sp>
      <p:sp>
        <p:nvSpPr>
          <p:cNvPr id="57" name="文字方塊 56"/>
          <p:cNvSpPr txBox="1"/>
          <p:nvPr/>
        </p:nvSpPr>
        <p:spPr>
          <a:xfrm>
            <a:off x="3287590" y="4380924"/>
            <a:ext cx="1654304" cy="443198"/>
          </a:xfrm>
          <a:prstGeom prst="rect">
            <a:avLst/>
          </a:prstGeom>
          <a:noFill/>
        </p:spPr>
        <p:txBody>
          <a:bodyPr wrap="square">
            <a:spAutoFit/>
          </a:bodyPr>
          <a:lstStyle/>
          <a:p>
            <a:r>
              <a:rPr lang="en-US" sz="2280" b="1" dirty="0">
                <a:latin typeface="Amasis MT Pro Medium" panose="02040604050005020304" pitchFamily="18" charset="0"/>
              </a:rPr>
              <a:t>D</a:t>
            </a:r>
            <a:r>
              <a:rPr lang="en-GB" sz="2280" b="1" dirty="0" err="1">
                <a:latin typeface="Amasis MT Pro Medium" panose="02040604050005020304" pitchFamily="18" charset="0"/>
              </a:rPr>
              <a:t>ata</a:t>
            </a:r>
            <a:endParaRPr lang="en-GB" sz="2280" dirty="0">
              <a:latin typeface="Amasis MT Pro Medium" panose="02040604050005020304" pitchFamily="18" charset="0"/>
            </a:endParaRPr>
          </a:p>
        </p:txBody>
      </p:sp>
      <p:sp>
        <p:nvSpPr>
          <p:cNvPr id="58" name="文字方塊 57"/>
          <p:cNvSpPr txBox="1"/>
          <p:nvPr/>
        </p:nvSpPr>
        <p:spPr>
          <a:xfrm>
            <a:off x="3287590" y="4714461"/>
            <a:ext cx="1654304" cy="342401"/>
          </a:xfrm>
          <a:prstGeom prst="rect">
            <a:avLst/>
          </a:prstGeom>
          <a:noFill/>
        </p:spPr>
        <p:txBody>
          <a:bodyPr wrap="square">
            <a:spAutoFit/>
          </a:bodyPr>
          <a:lstStyle/>
          <a:p>
            <a:r>
              <a:rPr lang="en-GB" sz="1600" b="1" dirty="0"/>
              <a:t>What is AQI?</a:t>
            </a:r>
            <a:endParaRPr lang="en-GB" sz="1625" dirty="0">
              <a:latin typeface="Amasis MT Pro Medium" panose="02040604050005020304" pitchFamily="18" charset="0"/>
            </a:endParaRPr>
          </a:p>
        </p:txBody>
      </p:sp>
      <p:sp>
        <p:nvSpPr>
          <p:cNvPr id="59" name="文字方塊 58"/>
          <p:cNvSpPr txBox="1"/>
          <p:nvPr/>
        </p:nvSpPr>
        <p:spPr>
          <a:xfrm>
            <a:off x="3296818" y="4986082"/>
            <a:ext cx="3306722" cy="769441"/>
          </a:xfrm>
          <a:prstGeom prst="rect">
            <a:avLst/>
          </a:prstGeom>
          <a:noFill/>
        </p:spPr>
        <p:txBody>
          <a:bodyPr wrap="square" rtlCol="0">
            <a:spAutoFit/>
          </a:bodyPr>
          <a:lstStyle/>
          <a:p>
            <a:r>
              <a:rPr lang="en-GB" sz="1100" dirty="0">
                <a:latin typeface="Amasis MT Pro Light" panose="020B0604020202020204" pitchFamily="18" charset="0"/>
              </a:rPr>
              <a:t>An Air Quality Index (AQI) is used by government agencies to communicate to the public how pollute the air currently is or how polluted it is forecast to become. Public health risks increase as the AQI rises.</a:t>
            </a:r>
            <a:endParaRPr lang="en-GB" sz="1100" dirty="0">
              <a:latin typeface="Amasis MT Pro Light" panose="020B0604020202020204" pitchFamily="18" charset="0"/>
            </a:endParaRPr>
          </a:p>
        </p:txBody>
      </p:sp>
      <p:sp>
        <p:nvSpPr>
          <p:cNvPr id="60" name="文字方塊 59"/>
          <p:cNvSpPr txBox="1"/>
          <p:nvPr/>
        </p:nvSpPr>
        <p:spPr>
          <a:xfrm>
            <a:off x="3280410" y="5770880"/>
            <a:ext cx="2073275" cy="337185"/>
          </a:xfrm>
          <a:prstGeom prst="rect">
            <a:avLst/>
          </a:prstGeom>
          <a:noFill/>
        </p:spPr>
        <p:txBody>
          <a:bodyPr wrap="square">
            <a:spAutoFit/>
          </a:bodyPr>
          <a:lstStyle/>
          <a:p>
            <a:r>
              <a:rPr lang="en-GB" sz="1600" b="1" dirty="0"/>
              <a:t>Why we choose?</a:t>
            </a:r>
            <a:endParaRPr lang="en-GB" sz="1625" dirty="0">
              <a:latin typeface="Amasis MT Pro Medium" panose="02040604050005020304" pitchFamily="18" charset="0"/>
            </a:endParaRPr>
          </a:p>
        </p:txBody>
      </p:sp>
      <p:sp>
        <p:nvSpPr>
          <p:cNvPr id="61" name="文字方塊 60"/>
          <p:cNvSpPr txBox="1"/>
          <p:nvPr/>
        </p:nvSpPr>
        <p:spPr>
          <a:xfrm>
            <a:off x="3317194" y="5972414"/>
            <a:ext cx="3306722" cy="769441"/>
          </a:xfrm>
          <a:prstGeom prst="rect">
            <a:avLst/>
          </a:prstGeom>
          <a:noFill/>
        </p:spPr>
        <p:txBody>
          <a:bodyPr wrap="square" rtlCol="0">
            <a:spAutoFit/>
          </a:bodyPr>
          <a:lstStyle/>
          <a:p>
            <a:pPr marL="171450" indent="-171450">
              <a:buFont typeface="Arial" panose="020B0604020202090204" pitchFamily="34" charset="0"/>
              <a:buChar char="•"/>
            </a:pPr>
            <a:r>
              <a:rPr lang="en-GB" sz="1100" dirty="0">
                <a:latin typeface="Amasis MT Pro Light" panose="020B0604020202020204" pitchFamily="18" charset="0"/>
              </a:rPr>
              <a:t>Current state with every 10 min update</a:t>
            </a:r>
            <a:endParaRPr lang="en-GB" sz="1100" dirty="0">
              <a:latin typeface="Amasis MT Pro Light" panose="020B0604020202020204" pitchFamily="18" charset="0"/>
            </a:endParaRPr>
          </a:p>
          <a:p>
            <a:pPr marL="171450" indent="-171450">
              <a:buFont typeface="Arial" panose="020B0604020202090204" pitchFamily="34" charset="0"/>
              <a:buChar char="•"/>
            </a:pPr>
            <a:r>
              <a:rPr lang="en-GB" sz="1100" dirty="0">
                <a:latin typeface="Amasis MT Pro Light" panose="020B0604020202020204" pitchFamily="18" charset="0"/>
              </a:rPr>
              <a:t>Provide all weather alerts from the entire world</a:t>
            </a:r>
            <a:endParaRPr lang="en-GB" sz="1100" dirty="0">
              <a:latin typeface="Amasis MT Pro Light" panose="020B0604020202020204" pitchFamily="18" charset="0"/>
            </a:endParaRPr>
          </a:p>
          <a:p>
            <a:pPr marL="171450" indent="-171450">
              <a:buFont typeface="Arial" panose="020B0604020202090204" pitchFamily="34" charset="0"/>
              <a:buChar char="•"/>
            </a:pPr>
            <a:r>
              <a:rPr lang="en-GB" sz="1100" dirty="0">
                <a:latin typeface="Amasis MT Pro Light" panose="020B0604020202020204" pitchFamily="18" charset="0"/>
              </a:rPr>
              <a:t>High accuracy between 90% and 100% with inaccuracy about 1%</a:t>
            </a:r>
            <a:endParaRPr lang="en-GB" sz="1100" dirty="0">
              <a:latin typeface="Amasis MT Pro Light" panose="020B0604020202020204" pitchFamily="18" charset="0"/>
            </a:endParaRPr>
          </a:p>
        </p:txBody>
      </p:sp>
      <p:sp>
        <p:nvSpPr>
          <p:cNvPr id="62" name="文字方塊 61"/>
          <p:cNvSpPr txBox="1"/>
          <p:nvPr/>
        </p:nvSpPr>
        <p:spPr>
          <a:xfrm>
            <a:off x="6577015" y="4718308"/>
            <a:ext cx="2995782" cy="338554"/>
          </a:xfrm>
          <a:prstGeom prst="rect">
            <a:avLst/>
          </a:prstGeom>
          <a:noFill/>
        </p:spPr>
        <p:txBody>
          <a:bodyPr wrap="square">
            <a:spAutoFit/>
          </a:bodyPr>
          <a:lstStyle/>
          <a:p>
            <a:r>
              <a:rPr lang="en-GB" sz="1600" b="1" dirty="0"/>
              <a:t>AQI Standard</a:t>
            </a:r>
            <a:endParaRPr lang="en-GB" sz="1625" dirty="0">
              <a:latin typeface="Amasis MT Pro Medium" panose="02040604050005020304" pitchFamily="18" charset="0"/>
            </a:endParaRPr>
          </a:p>
        </p:txBody>
      </p:sp>
      <p:pic>
        <p:nvPicPr>
          <p:cNvPr id="45" name="圖片 44" descr="一張含有 桌 的圖片&#10;&#10;自動產生的描述"/>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42412" y="5049534"/>
            <a:ext cx="2616912" cy="1283212"/>
          </a:xfrm>
          <a:prstGeom prst="rect">
            <a:avLst/>
          </a:prstGeom>
        </p:spPr>
      </p:pic>
      <p:pic>
        <p:nvPicPr>
          <p:cNvPr id="43" name="圖片 4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30687" y="5933510"/>
            <a:ext cx="798473" cy="798473"/>
          </a:xfrm>
          <a:prstGeom prst="rect">
            <a:avLst/>
          </a:prstGeom>
        </p:spPr>
      </p:pic>
      <p:pic>
        <p:nvPicPr>
          <p:cNvPr id="6" name="图片 5" descr="image"/>
          <p:cNvPicPr>
            <a:picLocks noChangeAspect="1"/>
          </p:cNvPicPr>
          <p:nvPr/>
        </p:nvPicPr>
        <p:blipFill>
          <a:blip r:embed="rId8"/>
          <a:stretch>
            <a:fillRect/>
          </a:stretch>
        </p:blipFill>
        <p:spPr>
          <a:xfrm>
            <a:off x="6674485" y="784860"/>
            <a:ext cx="1163320" cy="990600"/>
          </a:xfrm>
          <a:prstGeom prst="rect">
            <a:avLst/>
          </a:prstGeom>
        </p:spPr>
      </p:pic>
      <p:sp>
        <p:nvSpPr>
          <p:cNvPr id="7" name="文本框 6"/>
          <p:cNvSpPr txBox="1"/>
          <p:nvPr/>
        </p:nvSpPr>
        <p:spPr>
          <a:xfrm>
            <a:off x="6654165" y="2046605"/>
            <a:ext cx="1531620" cy="2122805"/>
          </a:xfrm>
          <a:prstGeom prst="rect">
            <a:avLst/>
          </a:prstGeom>
          <a:noFill/>
        </p:spPr>
        <p:txBody>
          <a:bodyPr wrap="square" rtlCol="0">
            <a:spAutoFit/>
          </a:bodyPr>
          <a:p>
            <a:r>
              <a:rPr lang="en-GB" sz="1200" dirty="0">
                <a:latin typeface="Amasis MT Pro Light" panose="020B0604020202020204" pitchFamily="18" charset="0"/>
              </a:rPr>
              <a:t>1.Receive the 3D model of the device</a:t>
            </a:r>
            <a:endParaRPr lang="en-GB" sz="1200" dirty="0">
              <a:latin typeface="Amasis MT Pro Light" panose="020B0604020202020204" pitchFamily="18" charset="0"/>
            </a:endParaRPr>
          </a:p>
          <a:p>
            <a:r>
              <a:rPr lang="en-GB" sz="1200" dirty="0">
                <a:latin typeface="Amasis MT Pro Light" panose="020B0604020202020204" pitchFamily="18" charset="0"/>
              </a:rPr>
              <a:t>2.Import model to prefab</a:t>
            </a:r>
            <a:endParaRPr lang="en-GB" sz="1200" dirty="0">
              <a:latin typeface="Amasis MT Pro Light" panose="020B0604020202020204" pitchFamily="18" charset="0"/>
            </a:endParaRPr>
          </a:p>
          <a:p>
            <a:r>
              <a:rPr lang="en-GB" sz="1200" dirty="0">
                <a:latin typeface="Amasis MT Pro Light" panose="020B0604020202020204" pitchFamily="18" charset="0"/>
              </a:rPr>
              <a:t>3.</a:t>
            </a:r>
            <a:r>
              <a:rPr lang="en-US" altLang="en-GB" sz="1200" dirty="0">
                <a:latin typeface="Amasis MT Pro Light" panose="020B0604020202020204" pitchFamily="18" charset="0"/>
              </a:rPr>
              <a:t>Write script to control pointers</a:t>
            </a:r>
            <a:endParaRPr lang="en-GB" sz="1200" dirty="0">
              <a:latin typeface="Amasis MT Pro Light" panose="020B0604020202020204" pitchFamily="18" charset="0"/>
            </a:endParaRPr>
          </a:p>
          <a:p>
            <a:r>
              <a:rPr lang="en-GB" sz="1200" dirty="0">
                <a:latin typeface="Amasis MT Pro Light" panose="020B0604020202020204" pitchFamily="18" charset="0"/>
              </a:rPr>
              <a:t>4.</a:t>
            </a:r>
            <a:r>
              <a:rPr lang="en-US" altLang="en-GB" sz="1200" dirty="0">
                <a:latin typeface="Amasis MT Pro Light" panose="020B0604020202020204" pitchFamily="18" charset="0"/>
              </a:rPr>
              <a:t>Get api data and convert</a:t>
            </a:r>
            <a:r>
              <a:rPr lang="en-GB" sz="1200" dirty="0">
                <a:latin typeface="Amasis MT Pro Light" panose="020B0604020202020204" pitchFamily="18" charset="0"/>
              </a:rPr>
              <a:t> data to angle</a:t>
            </a:r>
            <a:endParaRPr lang="en-GB" sz="1200" dirty="0">
              <a:latin typeface="Amasis MT Pro Light" panose="020B0604020202020204" pitchFamily="18" charset="0"/>
            </a:endParaRPr>
          </a:p>
          <a:p>
            <a:r>
              <a:rPr lang="en-US" altLang="en-GB" sz="1200" dirty="0">
                <a:latin typeface="Amasis MT Pro Light" panose="020B0604020202020204" pitchFamily="18" charset="0"/>
              </a:rPr>
              <a:t>5.Pointer rotate!</a:t>
            </a:r>
            <a:endParaRPr lang="en-US" altLang="en-GB" sz="1200" dirty="0">
              <a:latin typeface="Amasis MT Pro Light" panose="020B0604020202020204" pitchFamily="18" charset="0"/>
            </a:endParaRPr>
          </a:p>
        </p:txBody>
      </p:sp>
      <p:sp>
        <p:nvSpPr>
          <p:cNvPr id="8" name="文字方塊 29"/>
          <p:cNvSpPr txBox="1"/>
          <p:nvPr/>
        </p:nvSpPr>
        <p:spPr>
          <a:xfrm>
            <a:off x="6654165" y="1780540"/>
            <a:ext cx="1505585" cy="341630"/>
          </a:xfrm>
          <a:prstGeom prst="rect">
            <a:avLst/>
          </a:prstGeom>
          <a:noFill/>
        </p:spPr>
        <p:txBody>
          <a:bodyPr wrap="square">
            <a:spAutoFit/>
          </a:bodyPr>
          <a:p>
            <a:r>
              <a:rPr lang="en-GB" sz="1625" b="1" dirty="0">
                <a:latin typeface="Amasis MT Pro Medium" panose="02040604050005020304" pitchFamily="18" charset="0"/>
              </a:rPr>
              <a:t>Development</a:t>
            </a:r>
            <a:endParaRPr lang="en-GB" sz="1625" dirty="0">
              <a:latin typeface="Amasis MT Pro Medium" panose="02040604050005020304" pitchFamily="18" charset="0"/>
            </a:endParaRPr>
          </a:p>
        </p:txBody>
      </p:sp>
      <p:sp>
        <p:nvSpPr>
          <p:cNvPr id="9" name="文字方塊 30"/>
          <p:cNvSpPr txBox="1"/>
          <p:nvPr/>
        </p:nvSpPr>
        <p:spPr>
          <a:xfrm>
            <a:off x="8342987" y="425191"/>
            <a:ext cx="1531567" cy="342401"/>
          </a:xfrm>
          <a:prstGeom prst="rect">
            <a:avLst/>
          </a:prstGeom>
          <a:noFill/>
          <a:ln>
            <a:noFill/>
          </a:ln>
        </p:spPr>
        <p:txBody>
          <a:bodyPr wrap="square">
            <a:spAutoFit/>
          </a:bodyPr>
          <a:p>
            <a:r>
              <a:rPr lang="en-GB" sz="1625" b="1" dirty="0">
                <a:latin typeface="Amasis MT Pro Medium" panose="02040604050005020304" pitchFamily="18" charset="0"/>
              </a:rPr>
              <a:t>Code</a:t>
            </a:r>
            <a:endParaRPr lang="en-GB" sz="1625" dirty="0">
              <a:latin typeface="Amasis MT Pro Medium" panose="02040604050005020304" pitchFamily="18" charset="0"/>
            </a:endParaRPr>
          </a:p>
        </p:txBody>
      </p:sp>
      <p:pic>
        <p:nvPicPr>
          <p:cNvPr id="28" name="图片 27" descr="code"/>
          <p:cNvPicPr>
            <a:picLocks noChangeAspect="1"/>
          </p:cNvPicPr>
          <p:nvPr/>
        </p:nvPicPr>
        <p:blipFill>
          <a:blip r:embed="rId9"/>
          <a:stretch>
            <a:fillRect/>
          </a:stretch>
        </p:blipFill>
        <p:spPr>
          <a:xfrm>
            <a:off x="7992110" y="785495"/>
            <a:ext cx="1875155" cy="3375660"/>
          </a:xfrm>
          <a:prstGeom prst="rect">
            <a:avLst/>
          </a:prstGeom>
        </p:spPr>
      </p:pic>
    </p:spTree>
  </p:cSld>
  <p:clrMapOvr>
    <a:masterClrMapping/>
  </p:clrMapOvr>
</p:sld>
</file>

<file path=ppt/theme/theme1.xml><?xml version="1.0" encoding="utf-8"?>
<a:theme xmlns:a="http://schemas.openxmlformats.org/drawingml/2006/main" name="Office 佈景主題">
  <a:themeElements>
    <a:clrScheme name="Office 佈景主題">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佈景主題">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佈景主題">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1756</Words>
  <Application>WPS 文字</Application>
  <PresentationFormat>A4 紙張 (210x297 公釐)</PresentationFormat>
  <Paragraphs>73</Paragraphs>
  <Slides>1</Slides>
  <Notes>0</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1</vt:i4>
      </vt:variant>
    </vt:vector>
  </HeadingPairs>
  <TitlesOfParts>
    <vt:vector size="21" baseType="lpstr">
      <vt:lpstr>Arial</vt:lpstr>
      <vt:lpstr>方正书宋_GBK</vt:lpstr>
      <vt:lpstr>Wingdings</vt:lpstr>
      <vt:lpstr>Amasis MT Pro Medium</vt:lpstr>
      <vt:lpstr>苹方-简</vt:lpstr>
      <vt:lpstr>Times New Roman</vt:lpstr>
      <vt:lpstr>Amasis MT Pro Light</vt:lpstr>
      <vt:lpstr>Calibri</vt:lpstr>
      <vt:lpstr>Helvetica Neue</vt:lpstr>
      <vt:lpstr>微软雅黑</vt:lpstr>
      <vt:lpstr>汉仪旗黑</vt:lpstr>
      <vt:lpstr>宋体</vt:lpstr>
      <vt:lpstr>Arial Unicode MS</vt:lpstr>
      <vt:lpstr>PMingLiU</vt:lpstr>
      <vt:lpstr>宋体-繁</vt:lpstr>
      <vt:lpstr>Calibri Light</vt:lpstr>
      <vt:lpstr>等线</vt:lpstr>
      <vt:lpstr>汉仪中等线KW</vt:lpstr>
      <vt:lpstr>汉仪书宋二KW</vt:lpstr>
      <vt:lpstr>Office 佈景主題</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Sin Man Choi</dc:creator>
  <cp:lastModifiedBy>yumengcheng</cp:lastModifiedBy>
  <cp:revision>13</cp:revision>
  <dcterms:created xsi:type="dcterms:W3CDTF">2022-01-07T18:06:36Z</dcterms:created>
  <dcterms:modified xsi:type="dcterms:W3CDTF">2022-01-07T18:06:36Z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2052-3.9.0.6159</vt:lpwstr>
  </property>
</Properties>
</file>

<file path=docProps/thumbnail.jpeg>
</file>